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8106EAB-0DF5-4628-B9C9-D5516307A28B}" type="datetimeFigureOut">
              <a:rPr lang="en-US" smtClean="0"/>
              <a:t>10/29/2017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53B5769-3B7D-4E9D-9DF3-35096F5B3C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Restrictions on Capital Flows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Institution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914399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Levels of imposing Capital Controls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219200"/>
            <a:ext cx="8763000" cy="4267200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following are the level when imposing  capital controls become necessary</a:t>
            </a:r>
          </a:p>
          <a:p>
            <a:pPr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there is need for the country to increase the interest rates or 	increase </a:t>
            </a:r>
            <a:r>
              <a:rPr lang="en-US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	value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its currency</a:t>
            </a:r>
          </a:p>
          <a:p>
            <a:pPr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there is need to for a country to minimize the loss of reserves</a:t>
            </a:r>
          </a:p>
          <a:p>
            <a:pPr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there is a need to discourage capital outflows by a count</a:t>
            </a:r>
          </a:p>
          <a:p>
            <a:pPr lvl="2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is necessary to discourage capital inflows before the financial crisis hits the country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it is necessary to adjust the structure of capital inflows specifically to restrict short-term banking inflows  more so those operating with foreign currency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there is need to reduce overvaluation  and over indebtedness to prevent future financial crisis from erupting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there is need to restructure the composition of the capital inflow to conform to requirements of the country.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Cont’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it is necessary to reduce reliance on the foreign currency borrowing specifically intermediate or short-tem to reduce the probability of financial crisis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is necessary to fix the exchange rates to comply with the demands of individual country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Need to create a regional currency or empower regional currency such as European zone desire to strengthen the Euro and weaken the Dollar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Cont’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Frankel, J.A.(1999). The International Financial Architecture. Brookings Institution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</TotalTime>
  <Words>164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Concourse</vt:lpstr>
      <vt:lpstr>Restrictions on Capital Flows</vt:lpstr>
      <vt:lpstr>Levels of imposing Capital Controls</vt:lpstr>
      <vt:lpstr>Cont’</vt:lpstr>
      <vt:lpstr>Cont’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Restrictions on Capital Flows</dc:title>
  <dc:creator>honey</dc:creator>
  <cp:lastModifiedBy>honey</cp:lastModifiedBy>
  <cp:revision>1</cp:revision>
  <dcterms:created xsi:type="dcterms:W3CDTF">2017-10-28T22:40:34Z</dcterms:created>
  <dcterms:modified xsi:type="dcterms:W3CDTF">2017-10-28T22:42:24Z</dcterms:modified>
</cp:coreProperties>
</file>